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2"/>
    <p:sldId id="277" r:id="rId3"/>
    <p:sldId id="274" r:id="rId4"/>
    <p:sldId id="256" r:id="rId5"/>
    <p:sldId id="258" r:id="rId6"/>
    <p:sldId id="260" r:id="rId7"/>
    <p:sldId id="257" r:id="rId8"/>
    <p:sldId id="275" r:id="rId9"/>
    <p:sldId id="272" r:id="rId10"/>
    <p:sldId id="27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6463B-6B8B-457C-98BF-DF9BC05FDB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4B2BF-96F7-4303-8443-56E6620065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0" y="4105107"/>
            <a:ext cx="1299116" cy="2651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5851747" y="4648200"/>
            <a:ext cx="1444084" cy="193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1299116" y="4173989"/>
            <a:ext cx="1299116" cy="2651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7295831" y="4648200"/>
            <a:ext cx="1444084" cy="193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2670716" y="4173989"/>
            <a:ext cx="1299116" cy="26513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8739915" y="4648200"/>
            <a:ext cx="1444084" cy="193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3969832" y="4206646"/>
            <a:ext cx="1299116" cy="26513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10183999" y="4563723"/>
            <a:ext cx="1444084" cy="193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206 L 0.0164 -0.4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1227 L -0.34817 -0.5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375 0.0208333 L 0.14901 -0.472222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85417 -0.0123148 L -0.230573 -0.49083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2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1875 0.00888889 L 0.284635 -0.46324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" y="-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-0.106042 -0.513333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0.416042 -0.484444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0.0143229 -0.490463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4335" b="41310"/>
          <a:stretch>
            <a:fillRect/>
          </a:stretch>
        </p:blipFill>
        <p:spPr>
          <a:xfrm>
            <a:off x="1821815" y="1845310"/>
            <a:ext cx="8548370" cy="4628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84" t="14241" r="13132" b="40903"/>
          <a:stretch/>
        </p:blipFill>
        <p:spPr>
          <a:xfrm>
            <a:off x="983673" y="633845"/>
            <a:ext cx="9709382" cy="55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0" y="4105107"/>
            <a:ext cx="1299116" cy="2651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5851747" y="4648200"/>
            <a:ext cx="1444084" cy="193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1299116" y="4173989"/>
            <a:ext cx="1299116" cy="2651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7295831" y="4648200"/>
            <a:ext cx="1444084" cy="193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2670716" y="4173989"/>
            <a:ext cx="1299116" cy="26513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8739915" y="4648200"/>
            <a:ext cx="1444084" cy="193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0194" r="12363" b="14358"/>
          <a:stretch>
            <a:fillRect/>
          </a:stretch>
        </p:blipFill>
        <p:spPr>
          <a:xfrm>
            <a:off x="3969832" y="4206646"/>
            <a:ext cx="1299116" cy="26513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845" t="10268" b="12317"/>
          <a:stretch>
            <a:fillRect/>
          </a:stretch>
        </p:blipFill>
        <p:spPr>
          <a:xfrm>
            <a:off x="10183999" y="4563723"/>
            <a:ext cx="1444084" cy="19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206 L 0.0164 -0.4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1227 L -0.34817 -0.5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375 0.0208333 L 0.14901 -0.472222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85417 -0.0123148 L -0.230573 -0.490833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2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1875 0.00888889 L 0.284635 -0.46324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" y="-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-0.106042 -0.513333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25926e-05 L 0.416042 -0.484444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-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9.25926e-05 L 0.0143229 -0.490463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ong hoa hang 1"/>
          <p:cNvPicPr>
            <a:picLocks noChangeAspect="1"/>
          </p:cNvPicPr>
          <p:nvPr/>
        </p:nvPicPr>
        <p:blipFill rotWithShape="1">
          <a:blip r:embed="rId4"/>
          <a:srcRect l="7354" r="4396" b="7700"/>
          <a:stretch>
            <a:fillRect/>
          </a:stretch>
        </p:blipFill>
        <p:spPr>
          <a:xfrm>
            <a:off x="1749230" y="616933"/>
            <a:ext cx="1338147" cy="207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9663" t="16098" r="21909" b="16098"/>
          <a:stretch>
            <a:fillRect/>
          </a:stretch>
        </p:blipFill>
        <p:spPr>
          <a:xfrm>
            <a:off x="622958" y="615811"/>
            <a:ext cx="1126272" cy="2070873"/>
          </a:xfrm>
          <a:prstGeom prst="rect">
            <a:avLst/>
          </a:prstGeom>
        </p:spPr>
      </p:pic>
      <p:pic>
        <p:nvPicPr>
          <p:cNvPr id="4" name="bong hoa 1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7354" r="4396" b="7700"/>
          <a:stretch>
            <a:fillRect/>
          </a:stretch>
        </p:blipFill>
        <p:spPr>
          <a:xfrm>
            <a:off x="8406855" y="4192780"/>
            <a:ext cx="1373505" cy="1989509"/>
          </a:xfrm>
          <a:prstGeom prst="rect">
            <a:avLst/>
          </a:prstGeom>
        </p:spPr>
      </p:pic>
      <p:pic>
        <p:nvPicPr>
          <p:cNvPr id="6" name="con ong 1"/>
          <p:cNvPicPr>
            <a:picLocks noChangeAspect="1"/>
          </p:cNvPicPr>
          <p:nvPr/>
        </p:nvPicPr>
        <p:blipFill rotWithShape="1">
          <a:blip r:embed="rId5"/>
          <a:srcRect l="19663" t="16098" r="21909" b="16098"/>
          <a:stretch>
            <a:fillRect/>
          </a:stretch>
        </p:blipFill>
        <p:spPr>
          <a:xfrm>
            <a:off x="622958" y="4232841"/>
            <a:ext cx="1126272" cy="2070873"/>
          </a:xfrm>
          <a:prstGeom prst="rect">
            <a:avLst/>
          </a:prstGeom>
        </p:spPr>
      </p:pic>
      <p:pic>
        <p:nvPicPr>
          <p:cNvPr id="17" name="mbong1"/>
          <p:cNvPicPr>
            <a:picLocks noChangeAspect="1"/>
          </p:cNvPicPr>
          <p:nvPr/>
        </p:nvPicPr>
        <p:blipFill rotWithShape="1">
          <a:blip r:embed="rId4"/>
          <a:srcRect l="7354" r="4396" b="7700"/>
          <a:stretch>
            <a:fillRect/>
          </a:stretch>
        </p:blipFill>
        <p:spPr>
          <a:xfrm>
            <a:off x="8406855" y="4192780"/>
            <a:ext cx="1373505" cy="1989509"/>
          </a:xfrm>
          <a:prstGeom prst="rect">
            <a:avLst/>
          </a:prstGeom>
        </p:spPr>
      </p:pic>
      <p:pic>
        <p:nvPicPr>
          <p:cNvPr id="22" name="mconong1"/>
          <p:cNvPicPr>
            <a:picLocks noChangeAspect="1"/>
          </p:cNvPicPr>
          <p:nvPr/>
        </p:nvPicPr>
        <p:blipFill rotWithShape="1">
          <a:blip r:embed="rId5"/>
          <a:srcRect l="19663" t="16098" r="21909" b="16098"/>
          <a:stretch>
            <a:fillRect/>
          </a:stretch>
        </p:blipFill>
        <p:spPr>
          <a:xfrm>
            <a:off x="679536" y="4231718"/>
            <a:ext cx="1126272" cy="2070873"/>
          </a:xfrm>
          <a:prstGeom prst="rect">
            <a:avLst/>
          </a:prstGeom>
        </p:spPr>
      </p:pic>
      <p:pic>
        <p:nvPicPr>
          <p:cNvPr id="8" name="con ong 2"/>
          <p:cNvPicPr>
            <a:picLocks noChangeAspect="1"/>
          </p:cNvPicPr>
          <p:nvPr/>
        </p:nvPicPr>
        <p:blipFill rotWithShape="1">
          <a:blip r:embed="rId5"/>
          <a:srcRect l="19663" t="16098" r="21909" b="16098"/>
          <a:stretch>
            <a:fillRect/>
          </a:stretch>
        </p:blipFill>
        <p:spPr>
          <a:xfrm>
            <a:off x="622958" y="4231718"/>
            <a:ext cx="1182850" cy="2070873"/>
          </a:xfrm>
          <a:prstGeom prst="rect">
            <a:avLst/>
          </a:prstGeom>
        </p:spPr>
      </p:pic>
      <p:pic>
        <p:nvPicPr>
          <p:cNvPr id="9" name="bong hoa 2"/>
          <p:cNvPicPr>
            <a:picLocks noChangeAspect="1"/>
          </p:cNvPicPr>
          <p:nvPr/>
        </p:nvPicPr>
        <p:blipFill rotWithShape="1">
          <a:blip r:embed="rId4"/>
          <a:srcRect l="7354" r="4396" b="7700"/>
          <a:stretch>
            <a:fillRect/>
          </a:stretch>
        </p:blipFill>
        <p:spPr>
          <a:xfrm>
            <a:off x="8439513" y="4192780"/>
            <a:ext cx="1338147" cy="2070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>
            <a:stCxn id="20" idx="3"/>
          </p:cNvCxnSpPr>
          <p:nvPr/>
        </p:nvCxnSpPr>
        <p:spPr>
          <a:xfrm flipV="1">
            <a:off x="3087377" y="1621971"/>
            <a:ext cx="9387652" cy="30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10-Point Star 4"/>
          <p:cNvSpPr/>
          <p:nvPr/>
        </p:nvSpPr>
        <p:spPr>
          <a:xfrm>
            <a:off x="4528457" y="2427515"/>
            <a:ext cx="3472543" cy="2841172"/>
          </a:xfrm>
          <a:prstGeom prst="star10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/>
              <a:t>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7317 -0.53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-2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-0.22799 -0.515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60573 -0.5284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86" y="-2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8151 -0.5210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Củ Cà Rốt Hoạ Rau Món - Miễn Phí vector hình ảnh trên Pixabay -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14" descr="Củ Cà Rốt Hoạ Rau Món - Miễn Phí vector hình ảnh trên Pixabay - Pixabay"/>
          <p:cNvSpPr>
            <a:spLocks noChangeAspect="1" noChangeArrowheads="1"/>
          </p:cNvSpPr>
          <p:nvPr/>
        </p:nvSpPr>
        <p:spPr bwMode="auto">
          <a:xfrm>
            <a:off x="307974" y="7937"/>
            <a:ext cx="6353653" cy="63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72" y="2243455"/>
            <a:ext cx="2057400" cy="2679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88" y="2244090"/>
            <a:ext cx="1586230" cy="2678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524" y="592109"/>
            <a:ext cx="103489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kẽ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1-1: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https://f11-zpcloud.zdn.vn/121339146292971738/78345e0f1985cedb9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80" y="2233501"/>
            <a:ext cx="1817527" cy="31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f11-zpcloud.zdn.vn/5580469831953870689/00b9363c70b6a7e8fe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2" y="1927627"/>
            <a:ext cx="2172586" cy="37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612" y="796834"/>
            <a:ext cx="92320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- to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kẽ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1-1: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45820" y="915272"/>
            <a:ext cx="10515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kẽ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1769" t="17076" r="32074"/>
          <a:stretch>
            <a:fillRect/>
          </a:stretch>
        </p:blipFill>
        <p:spPr>
          <a:xfrm>
            <a:off x="382115" y="2943922"/>
            <a:ext cx="1790700" cy="2978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6819" t="50839" r="18613" b="3089"/>
          <a:stretch>
            <a:fillRect/>
          </a:stretch>
        </p:blipFill>
        <p:spPr>
          <a:xfrm>
            <a:off x="2172815" y="2943921"/>
            <a:ext cx="1867535" cy="294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Củ Cà Rốt Hoạ Rau Món - Miễn Phí vector hình ảnh trên Pixabay -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14" descr="Củ Cà Rốt Hoạ Rau Món - Miễn Phí vector hình ảnh trên Pixabay - Pixabay"/>
          <p:cNvSpPr>
            <a:spLocks noChangeAspect="1" noChangeArrowheads="1"/>
          </p:cNvSpPr>
          <p:nvPr/>
        </p:nvSpPr>
        <p:spPr bwMode="auto">
          <a:xfrm>
            <a:off x="307974" y="7937"/>
            <a:ext cx="6353653" cy="63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7" y="740265"/>
            <a:ext cx="1305235" cy="15464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48" y="779048"/>
            <a:ext cx="1298341" cy="1405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0132" y="175801"/>
            <a:ext cx="10348977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273" y="740265"/>
            <a:ext cx="1305235" cy="1444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09" y="808159"/>
            <a:ext cx="1298341" cy="13476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396" y="801752"/>
            <a:ext cx="1305235" cy="1309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72" y="841652"/>
            <a:ext cx="1298341" cy="1364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08" y="898949"/>
            <a:ext cx="1305235" cy="12757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938" y="873984"/>
            <a:ext cx="1298341" cy="1276182"/>
          </a:xfrm>
          <a:prstGeom prst="rect">
            <a:avLst/>
          </a:prstGeom>
        </p:spPr>
      </p:pic>
      <p:sp>
        <p:nvSpPr>
          <p:cNvPr id="20" name="TextBox 1"/>
          <p:cNvSpPr txBox="1"/>
          <p:nvPr/>
        </p:nvSpPr>
        <p:spPr>
          <a:xfrm>
            <a:off x="155575" y="2211758"/>
            <a:ext cx="117316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6" descr="https://f11-zpcloud.zdn.vn/5580469831953870689/00b9363c70b6a7e8fe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12688" r="15433" b="5686"/>
          <a:stretch>
            <a:fillRect/>
          </a:stretch>
        </p:blipFill>
        <p:spPr bwMode="auto">
          <a:xfrm>
            <a:off x="256530" y="2741293"/>
            <a:ext cx="923708" cy="15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s://f11-zpcloud.zdn.vn/121339146292971738/78345e0f1985cedb97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32637" r="16991" b="8606"/>
          <a:stretch>
            <a:fillRect/>
          </a:stretch>
        </p:blipFill>
        <p:spPr bwMode="auto">
          <a:xfrm>
            <a:off x="1302508" y="3307718"/>
            <a:ext cx="901784" cy="9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f11-zpcloud.zdn.vn/5580469831953870689/00b9363c70b6a7e8fe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12688" r="15433" b="5686"/>
          <a:stretch>
            <a:fillRect/>
          </a:stretch>
        </p:blipFill>
        <p:spPr bwMode="auto">
          <a:xfrm>
            <a:off x="2335767" y="2716829"/>
            <a:ext cx="923708" cy="15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https://f11-zpcloud.zdn.vn/5580469831953870689/00b9363c70b6a7e8fe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12688" r="15433" b="5686"/>
          <a:stretch>
            <a:fillRect/>
          </a:stretch>
        </p:blipFill>
        <p:spPr bwMode="auto">
          <a:xfrm>
            <a:off x="4206786" y="2715377"/>
            <a:ext cx="923708" cy="15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s://f11-zpcloud.zdn.vn/5580469831953870689/00b9363c70b6a7e8fe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12688" r="15433" b="5686"/>
          <a:stretch>
            <a:fillRect/>
          </a:stretch>
        </p:blipFill>
        <p:spPr bwMode="auto">
          <a:xfrm>
            <a:off x="6276422" y="2705247"/>
            <a:ext cx="923708" cy="15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f11-zpcloud.zdn.vn/121339146292971738/78345e0f1985cedb97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32637" r="16991" b="8606"/>
          <a:stretch>
            <a:fillRect/>
          </a:stretch>
        </p:blipFill>
        <p:spPr bwMode="auto">
          <a:xfrm>
            <a:off x="3259546" y="3307718"/>
            <a:ext cx="901784" cy="9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s://f11-zpcloud.zdn.vn/121339146292971738/78345e0f1985cedb97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32637" r="16991" b="8606"/>
          <a:stretch>
            <a:fillRect/>
          </a:stretch>
        </p:blipFill>
        <p:spPr bwMode="auto">
          <a:xfrm>
            <a:off x="5238336" y="3306223"/>
            <a:ext cx="901784" cy="9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f11-zpcloud.zdn.vn/121339146292971738/78345e0f1985cedb97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32637" r="16991" b="8606"/>
          <a:stretch>
            <a:fillRect/>
          </a:stretch>
        </p:blipFill>
        <p:spPr bwMode="auto">
          <a:xfrm>
            <a:off x="7372866" y="3296136"/>
            <a:ext cx="901784" cy="9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0132" y="4349149"/>
            <a:ext cx="10515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 l="31769" t="17076" r="32074"/>
          <a:stretch>
            <a:fillRect/>
          </a:stretch>
        </p:blipFill>
        <p:spPr>
          <a:xfrm>
            <a:off x="256530" y="4863767"/>
            <a:ext cx="996079" cy="17854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rcRect l="16819" t="50839" r="18613" b="3089"/>
          <a:stretch>
            <a:fillRect/>
          </a:stretch>
        </p:blipFill>
        <p:spPr>
          <a:xfrm>
            <a:off x="1405008" y="4863767"/>
            <a:ext cx="1125362" cy="1665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rcRect l="31769" t="17076" r="32074"/>
          <a:stretch>
            <a:fillRect/>
          </a:stretch>
        </p:blipFill>
        <p:spPr>
          <a:xfrm>
            <a:off x="2638212" y="4841592"/>
            <a:ext cx="996079" cy="178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rcRect l="31769" t="17076" r="32074"/>
          <a:stretch>
            <a:fillRect/>
          </a:stretch>
        </p:blipFill>
        <p:spPr>
          <a:xfrm>
            <a:off x="4879692" y="4851276"/>
            <a:ext cx="996079" cy="17854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rcRect l="31769" t="17076" r="32074"/>
          <a:stretch>
            <a:fillRect/>
          </a:stretch>
        </p:blipFill>
        <p:spPr>
          <a:xfrm>
            <a:off x="7261374" y="4864669"/>
            <a:ext cx="996079" cy="17854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rcRect l="16819" t="50839" r="18613" b="3089"/>
          <a:stretch>
            <a:fillRect/>
          </a:stretch>
        </p:blipFill>
        <p:spPr>
          <a:xfrm>
            <a:off x="3710438" y="4864669"/>
            <a:ext cx="1125362" cy="166570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rcRect l="16819" t="50839" r="18613" b="3089"/>
          <a:stretch>
            <a:fillRect/>
          </a:stretch>
        </p:blipFill>
        <p:spPr>
          <a:xfrm>
            <a:off x="6019931" y="4872835"/>
            <a:ext cx="1125362" cy="16657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rcRect l="16819" t="50839" r="18613" b="3089"/>
          <a:stretch>
            <a:fillRect/>
          </a:stretch>
        </p:blipFill>
        <p:spPr>
          <a:xfrm>
            <a:off x="8342560" y="4862371"/>
            <a:ext cx="1125362" cy="1665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altLang="en-US">
                <a:latin typeface="Times New Roman" panose="02020603050405020304" charset="0"/>
                <a:cs typeface="Times New Roman" panose="02020603050405020304" charset="0"/>
              </a:rPr>
              <a:t>Nhạc không lời tay thơm tay ngoan </a:t>
            </a:r>
          </a:p>
        </p:txBody>
      </p:sp>
      <p:pic>
        <p:nvPicPr>
          <p:cNvPr id="4" name="tay thơm tay ngoa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125345"/>
            <a:ext cx="1068070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4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7606" t="10463" r="21533" b="7019"/>
          <a:stretch>
            <a:fillRect/>
          </a:stretch>
        </p:blipFill>
        <p:spPr>
          <a:xfrm>
            <a:off x="1779905" y="1195705"/>
            <a:ext cx="8632190" cy="5267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77</Words>
  <Application>Microsoft Office PowerPoint</Application>
  <PresentationFormat>Widescreen</PresentationFormat>
  <Paragraphs>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Yen Diem</dc:creator>
  <cp:lastModifiedBy>Windows User</cp:lastModifiedBy>
  <cp:revision>52</cp:revision>
  <dcterms:created xsi:type="dcterms:W3CDTF">2023-10-29T08:01:00Z</dcterms:created>
  <dcterms:modified xsi:type="dcterms:W3CDTF">2023-11-06T00:57:59Z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778811B4229D405A86EA3310713B13C1_13</vt:lpwstr>
  </property>
  <property fmtid="{D5CDD505-2E9C-101B-9397-08002B2CF9AE}" pid="3" name="KSOProductBuildVer">
    <vt:lpwstr>1033-12.2.0.13266</vt:lpwstr>
  </property>
</Properties>
</file>